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 smtClean="0">
                <a:latin typeface="Breamcatcher" panose="04090904080B02020A04" pitchFamily="82" charset="0"/>
              </a:rPr>
              <a:t>I need a calculator please</a:t>
            </a:r>
            <a:endParaRPr lang="en-US" sz="72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8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smtClean="0">
                <a:latin typeface="Breamcatcher" panose="04090904080B02020A04" pitchFamily="82" charset="0"/>
              </a:rPr>
              <a:t>I’m looking for a backpack</a:t>
            </a:r>
            <a:endParaRPr lang="en-US" sz="88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0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 smtClean="0">
                <a:latin typeface="Breamcatcher" panose="04090904080B02020A04" pitchFamily="82" charset="0"/>
              </a:rPr>
              <a:t>Could you lend me a pencil?</a:t>
            </a:r>
            <a:endParaRPr lang="en-US" sz="72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379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1500" dirty="0" smtClean="0">
                <a:latin typeface="Breamcatcher" panose="04090904080B02020A04" pitchFamily="82" charset="0"/>
              </a:rPr>
              <a:t>You’re welcome!</a:t>
            </a:r>
            <a:endParaRPr lang="en-US" sz="115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824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9600" dirty="0" smtClean="0">
                <a:latin typeface="Breamcatcher" panose="04090904080B02020A04" pitchFamily="82" charset="0"/>
              </a:rPr>
              <a:t>What do you need?</a:t>
            </a:r>
            <a:endParaRPr lang="en-US" sz="96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599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3924" y="0"/>
            <a:ext cx="7766936" cy="1646302"/>
          </a:xfrm>
        </p:spPr>
        <p:txBody>
          <a:bodyPr/>
          <a:lstStyle/>
          <a:p>
            <a:pPr algn="l"/>
            <a:r>
              <a:rPr lang="en-US" sz="8000" dirty="0" smtClean="0">
                <a:latin typeface="Breamcatcher" panose="04090904080B02020A04" pitchFamily="82" charset="0"/>
              </a:rPr>
              <a:t>Comment </a:t>
            </a:r>
            <a:r>
              <a:rPr lang="en-US" sz="8000" dirty="0" err="1" smtClean="0">
                <a:latin typeface="Breamcatcher" panose="04090904080B02020A04" pitchFamily="82" charset="0"/>
              </a:rPr>
              <a:t>dit</a:t>
            </a:r>
            <a:r>
              <a:rPr lang="en-US" sz="8000" dirty="0" smtClean="0">
                <a:latin typeface="Breamcatcher" panose="04090904080B02020A04" pitchFamily="82" charset="0"/>
              </a:rPr>
              <a:t>-on….?</a:t>
            </a:r>
            <a:endParaRPr lang="en-US" sz="8000" dirty="0">
              <a:latin typeface="Breamcatcher" panose="04090904080B02020A04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2652" y="3009900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9600" dirty="0" smtClean="0">
                <a:latin typeface="Breamcatcher" panose="04090904080B02020A04" pitchFamily="82" charset="0"/>
              </a:rPr>
              <a:t>What color?</a:t>
            </a:r>
            <a:endParaRPr lang="en-US" sz="9600" dirty="0">
              <a:latin typeface="Breamcatcher" panose="04090904080B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6698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</TotalTime>
  <Words>46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Breamcatcher</vt:lpstr>
      <vt:lpstr>Trebuchet MS</vt:lpstr>
      <vt:lpstr>Wingdings 3</vt:lpstr>
      <vt:lpstr>Facet</vt:lpstr>
      <vt:lpstr>Comment dit-on….?</vt:lpstr>
      <vt:lpstr>Comment dit-on….?</vt:lpstr>
      <vt:lpstr>Comment dit-on….?</vt:lpstr>
      <vt:lpstr>Comment dit-on….?</vt:lpstr>
      <vt:lpstr>Comment dit-on….?</vt:lpstr>
      <vt:lpstr>Comment dit-on….?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 dit-on….?</dc:title>
  <dc:creator>Danielle Berndt</dc:creator>
  <cp:lastModifiedBy>Danielle Berndt</cp:lastModifiedBy>
  <cp:revision>1</cp:revision>
  <dcterms:created xsi:type="dcterms:W3CDTF">2015-06-05T11:16:18Z</dcterms:created>
  <dcterms:modified xsi:type="dcterms:W3CDTF">2015-06-05T11:22:25Z</dcterms:modified>
</cp:coreProperties>
</file>